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9144000" cy="6858000"/>
  <p:embeddedFontLst>
    <p:embeddedFont>
      <p:font typeface="Poppins" panose="00000500000000000000" pitchFamily="2" charset="0"/>
      <p:regular r:id="rId6"/>
      <p:bold r:id="rId7"/>
      <p:italic r:id="rId8"/>
      <p:boldItalic r:id="rId9"/>
    </p:embeddedFont>
    <p:embeddedFont>
      <p:font typeface="Poppins Medium" panose="00000600000000000000" pitchFamily="2" charset="0"/>
      <p:regular r:id="rId10"/>
      <p: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6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1" roundtripDataSignature="AMtx7mjrfp75RmENNT5a/MQaphtBb5Yq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8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17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openxmlformats.org/officeDocument/2006/relationships/theme" Target="theme/theme1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82" Type="http://schemas.openxmlformats.org/officeDocument/2006/relationships/presProps" Target="presProps.xml"/><Relationship Id="rId10" Type="http://schemas.openxmlformats.org/officeDocument/2006/relationships/font" Target="fonts/font5.fntdata"/><Relationship Id="rId81" Type="http://customschemas.google.com/relationships/presentationmetadata" Target="metadata"/><Relationship Id="rId86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BILLET" userId="9a5daa79-aa32-4e1f-91c3-f87d355c712c" providerId="ADAL" clId="{884DB833-F3E9-40A9-A35D-A9697D8D150B}"/>
    <pc:docChg chg="modMainMaster">
      <pc:chgData name="Pierre BILLET" userId="9a5daa79-aa32-4e1f-91c3-f87d355c712c" providerId="ADAL" clId="{884DB833-F3E9-40A9-A35D-A9697D8D150B}" dt="2024-11-12T10:56:42.712" v="0" actId="1076"/>
      <pc:docMkLst>
        <pc:docMk/>
      </pc:docMkLst>
      <pc:sldMasterChg chg="modSldLayout">
        <pc:chgData name="Pierre BILLET" userId="9a5daa79-aa32-4e1f-91c3-f87d355c712c" providerId="ADAL" clId="{884DB833-F3E9-40A9-A35D-A9697D8D150B}" dt="2024-11-12T10:56:42.712" v="0" actId="1076"/>
        <pc:sldMasterMkLst>
          <pc:docMk/>
          <pc:sldMasterMk cId="0" sldId="2147483648"/>
        </pc:sldMasterMkLst>
        <pc:sldLayoutChg chg="modSp mod">
          <pc:chgData name="Pierre BILLET" userId="9a5daa79-aa32-4e1f-91c3-f87d355c712c" providerId="ADAL" clId="{884DB833-F3E9-40A9-A35D-A9697D8D150B}" dt="2024-11-12T10:56:42.712" v="0" actId="1076"/>
          <pc:sldLayoutMkLst>
            <pc:docMk/>
            <pc:sldMasterMk cId="0" sldId="2147483648"/>
            <pc:sldLayoutMk cId="0" sldId="2147483649"/>
          </pc:sldLayoutMkLst>
          <pc:picChg chg="mod">
            <ac:chgData name="Pierre BILLET" userId="9a5daa79-aa32-4e1f-91c3-f87d355c712c" providerId="ADAL" clId="{884DB833-F3E9-40A9-A35D-A9697D8D150B}" dt="2024-11-12T10:56:42.712" v="0" actId="1076"/>
            <ac:picMkLst>
              <pc:docMk/>
              <pc:sldMasterMk cId="0" sldId="2147483648"/>
              <pc:sldLayoutMk cId="0" sldId="2147483649"/>
              <ac:picMk id="17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D5FBD5-A515-AA0D-5426-CF00725E56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273AD8-0E0E-AAF7-E9FB-D98E186B09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07906-7000-4CA4-B300-F26385BC45B0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FB5712-669C-0937-52C2-77715FBF46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22C866-5647-6B02-5BB9-1FF9D34746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F21B8-FC44-49F7-8C99-4CD4039F7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350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60" name="Google Shape;160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14.pn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titre">
  <p:cSld name="1_Sli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223"/>
            <a:ext cx="11360074" cy="55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621" y="4170829"/>
            <a:ext cx="5682185" cy="748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17"/>
          <p:cNvCxnSpPr/>
          <p:nvPr/>
        </p:nvCxnSpPr>
        <p:spPr>
          <a:xfrm>
            <a:off x="7937566" y="6036606"/>
            <a:ext cx="0" cy="433918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" name="Google Shape;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025" y="-111525"/>
            <a:ext cx="4025340" cy="36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7"/>
          <p:cNvSpPr txBox="1"/>
          <p:nvPr/>
        </p:nvSpPr>
        <p:spPr>
          <a:xfrm>
            <a:off x="3108081" y="2834151"/>
            <a:ext cx="5473943" cy="461400"/>
          </a:xfrm>
          <a:prstGeom prst="rect">
            <a:avLst/>
          </a:prstGeom>
          <a:solidFill>
            <a:srgbClr val="20C29F"/>
          </a:solidFill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4 décembre 2024 à Toulouse 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7"/>
          <p:cNvSpPr/>
          <p:nvPr/>
        </p:nvSpPr>
        <p:spPr>
          <a:xfrm>
            <a:off x="5785337" y="1670537"/>
            <a:ext cx="2453055" cy="424077"/>
          </a:xfrm>
          <a:prstGeom prst="rect">
            <a:avLst/>
          </a:prstGeom>
          <a:solidFill>
            <a:srgbClr val="115296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84A5D4"/>
                </a:solidFill>
                <a:latin typeface="Poppins"/>
                <a:ea typeface="Poppins"/>
                <a:cs typeface="Poppins"/>
                <a:sym typeface="Poppins"/>
              </a:rPr>
              <a:t>OCCITANIE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38;p23">
            <a:extLst>
              <a:ext uri="{FF2B5EF4-FFF2-40B4-BE49-F238E27FC236}">
                <a16:creationId xmlns:a16="http://schemas.microsoft.com/office/drawing/2014/main" id="{65486A20-7E71-A7BF-E9A4-836BDEAE5F03}"/>
              </a:ext>
            </a:extLst>
          </p:cNvPr>
          <p:cNvGrpSpPr/>
          <p:nvPr userDrawn="1"/>
        </p:nvGrpSpPr>
        <p:grpSpPr>
          <a:xfrm>
            <a:off x="7806201" y="5968518"/>
            <a:ext cx="3553873" cy="567110"/>
            <a:chOff x="8310381" y="6119490"/>
            <a:chExt cx="3553873" cy="567110"/>
          </a:xfrm>
        </p:grpSpPr>
        <p:cxnSp>
          <p:nvCxnSpPr>
            <p:cNvPr id="3" name="Google Shape;39;p23">
              <a:extLst>
                <a:ext uri="{FF2B5EF4-FFF2-40B4-BE49-F238E27FC236}">
                  <a16:creationId xmlns:a16="http://schemas.microsoft.com/office/drawing/2014/main" id="{D43C17DF-7E88-41D2-5E4C-0032AF29295A}"/>
                </a:ext>
              </a:extLst>
            </p:cNvPr>
            <p:cNvCxnSpPr/>
            <p:nvPr/>
          </p:nvCxnSpPr>
          <p:spPr>
            <a:xfrm>
              <a:off x="8310381" y="6119490"/>
              <a:ext cx="0" cy="56711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4" name="Google Shape;40;p23">
              <a:extLst>
                <a:ext uri="{FF2B5EF4-FFF2-40B4-BE49-F238E27FC236}">
                  <a16:creationId xmlns:a16="http://schemas.microsoft.com/office/drawing/2014/main" id="{481148AB-8BF3-8BC4-FEF0-96F6069053F6}"/>
                </a:ext>
              </a:extLst>
            </p:cNvPr>
            <p:cNvGrpSpPr/>
            <p:nvPr/>
          </p:nvGrpSpPr>
          <p:grpSpPr>
            <a:xfrm>
              <a:off x="8443998" y="6244499"/>
              <a:ext cx="3420256" cy="371419"/>
              <a:chOff x="667811" y="5637979"/>
              <a:chExt cx="4126552" cy="476252"/>
            </a:xfrm>
          </p:grpSpPr>
          <p:grpSp>
            <p:nvGrpSpPr>
              <p:cNvPr id="5" name="Google Shape;41;p23">
                <a:extLst>
                  <a:ext uri="{FF2B5EF4-FFF2-40B4-BE49-F238E27FC236}">
                    <a16:creationId xmlns:a16="http://schemas.microsoft.com/office/drawing/2014/main" id="{1C223301-1C4F-E6A0-A40D-DBD7C12F95F2}"/>
                  </a:ext>
                </a:extLst>
              </p:cNvPr>
              <p:cNvGrpSpPr/>
              <p:nvPr/>
            </p:nvGrpSpPr>
            <p:grpSpPr>
              <a:xfrm>
                <a:off x="667811" y="5637979"/>
                <a:ext cx="2859954" cy="476252"/>
                <a:chOff x="4447541" y="5811943"/>
                <a:chExt cx="5138369" cy="844142"/>
              </a:xfrm>
            </p:grpSpPr>
            <p:pic>
              <p:nvPicPr>
                <p:cNvPr id="7" name="Google Shape;42;p23" descr="Une image contenant texte, Police, logo, Graphique&#10;&#10;Description générée automatiquement">
                  <a:extLst>
                    <a:ext uri="{FF2B5EF4-FFF2-40B4-BE49-F238E27FC236}">
                      <a16:creationId xmlns:a16="http://schemas.microsoft.com/office/drawing/2014/main" id="{113597C4-3536-0581-258D-B173006FCCD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7922061" y="5811943"/>
                  <a:ext cx="858501" cy="7778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" name="Google Shape;43;p23">
                  <a:extLst>
                    <a:ext uri="{FF2B5EF4-FFF2-40B4-BE49-F238E27FC236}">
                      <a16:creationId xmlns:a16="http://schemas.microsoft.com/office/drawing/2014/main" id="{8FC4A585-371C-5061-3391-D1B1E6B2E7E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6354391" y="5877645"/>
                  <a:ext cx="646329" cy="6027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" name="Google Shape;44;p23" descr="Une image contenant Graphique, Police, logo, graphisme&#10;&#10;Description générée automatiquement">
                  <a:extLst>
                    <a:ext uri="{FF2B5EF4-FFF2-40B4-BE49-F238E27FC236}">
                      <a16:creationId xmlns:a16="http://schemas.microsoft.com/office/drawing/2014/main" id="{AEA34168-8B1C-178E-F78D-62DCB744222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4447541" y="5877646"/>
                  <a:ext cx="1158456" cy="7193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" name="Google Shape;45;p23" descr="Une image contenant cercle, Graphique, logo, Police&#10;&#10;Description générée automatiquement">
                  <a:extLst>
                    <a:ext uri="{FF2B5EF4-FFF2-40B4-BE49-F238E27FC236}">
                      <a16:creationId xmlns:a16="http://schemas.microsoft.com/office/drawing/2014/main" id="{24BD751B-3C81-3F68-61E4-1B587C58DAD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8723466" y="5860833"/>
                  <a:ext cx="627651" cy="5851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" name="Google Shape;46;p23" descr="Une image contenant texte, Police, capture d’écran, Bleu électrique&#10;&#10;Description générée automatiquement">
                  <a:extLst>
                    <a:ext uri="{FF2B5EF4-FFF2-40B4-BE49-F238E27FC236}">
                      <a16:creationId xmlns:a16="http://schemas.microsoft.com/office/drawing/2014/main" id="{B8321C77-CEC1-CBE7-C23F-B474F914BB8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8723466" y="6460052"/>
                  <a:ext cx="862444" cy="1960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" name="Google Shape;47;p23" descr="Une image contenant texte, Police, carte, logo&#10;&#10;Description générée automatiquement">
                  <a:extLst>
                    <a:ext uri="{FF2B5EF4-FFF2-40B4-BE49-F238E27FC236}">
                      <a16:creationId xmlns:a16="http://schemas.microsoft.com/office/drawing/2014/main" id="{023DD3B0-4FC5-C6DA-CA2A-56C2FDF743B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7332012" y="5834063"/>
                  <a:ext cx="643059" cy="7335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" name="Google Shape;48;p23">
                  <a:extLst>
                    <a:ext uri="{FF2B5EF4-FFF2-40B4-BE49-F238E27FC236}">
                      <a16:creationId xmlns:a16="http://schemas.microsoft.com/office/drawing/2014/main" id="{41662FFF-0B12-5F76-41AB-4F8B1156AEC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5700930" y="5870908"/>
                  <a:ext cx="602742" cy="6027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6" name="Google Shape;49;p23" descr="Une image contenant texte, Police, Graphique, logo&#10;&#10;Description générée automatiquement">
                <a:extLst>
                  <a:ext uri="{FF2B5EF4-FFF2-40B4-BE49-F238E27FC236}">
                    <a16:creationId xmlns:a16="http://schemas.microsoft.com/office/drawing/2014/main" id="{9537A591-6700-5BA5-9C71-1BDB835B6728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alphaModFix/>
              </a:blip>
              <a:srcRect/>
              <a:stretch/>
            </p:blipFill>
            <p:spPr>
              <a:xfrm>
                <a:off x="3577863" y="5709462"/>
                <a:ext cx="1216500" cy="2577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11" y="3045"/>
            <a:ext cx="12176633" cy="68549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800" b="0" i="0">
                <a:solidFill>
                  <a:srgbClr val="172E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" name="Google Shape;56;p80"/>
          <p:cNvGrpSpPr/>
          <p:nvPr/>
        </p:nvGrpSpPr>
        <p:grpSpPr>
          <a:xfrm>
            <a:off x="5784475" y="6119490"/>
            <a:ext cx="2506856" cy="567110"/>
            <a:chOff x="5803525" y="6119490"/>
            <a:chExt cx="2506856" cy="567110"/>
          </a:xfrm>
        </p:grpSpPr>
        <p:pic>
          <p:nvPicPr>
            <p:cNvPr id="57" name="Google Shape;57;p8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3525" y="6256247"/>
              <a:ext cx="2351312" cy="3098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8" name="Google Shape;58;p80"/>
            <p:cNvCxnSpPr/>
            <p:nvPr/>
          </p:nvCxnSpPr>
          <p:spPr>
            <a:xfrm>
              <a:off x="8310381" y="6119490"/>
              <a:ext cx="0" cy="56711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653246DD-A6BD-455D-06AF-8D7CAA8AB54D}"/>
              </a:ext>
            </a:extLst>
          </p:cNvPr>
          <p:cNvGrpSpPr/>
          <p:nvPr userDrawn="1"/>
        </p:nvGrpSpPr>
        <p:grpSpPr>
          <a:xfrm>
            <a:off x="409375" y="0"/>
            <a:ext cx="2130457" cy="1400175"/>
            <a:chOff x="409375" y="0"/>
            <a:chExt cx="2130457" cy="140017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955E057-DB74-BAA1-38B2-DCCFA7CA51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t="13993" b="20174"/>
            <a:stretch/>
          </p:blipFill>
          <p:spPr>
            <a:xfrm>
              <a:off x="409375" y="0"/>
              <a:ext cx="2130457" cy="14001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8264C1-7884-4E14-22E6-F40744BA9D78}"/>
                </a:ext>
              </a:extLst>
            </p:cNvPr>
            <p:cNvSpPr/>
            <p:nvPr userDrawn="1"/>
          </p:nvSpPr>
          <p:spPr>
            <a:xfrm>
              <a:off x="969780" y="729621"/>
              <a:ext cx="1335270" cy="288592"/>
            </a:xfrm>
            <a:prstGeom prst="rect">
              <a:avLst/>
            </a:prstGeom>
            <a:solidFill>
              <a:srgbClr val="1253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fr-FR" sz="1200" b="1" dirty="0"/>
                <a:t>OCCITANIE</a:t>
              </a:r>
            </a:p>
          </p:txBody>
        </p:sp>
      </p:grpSp>
      <p:grpSp>
        <p:nvGrpSpPr>
          <p:cNvPr id="9" name="Google Shape;38;p23">
            <a:extLst>
              <a:ext uri="{FF2B5EF4-FFF2-40B4-BE49-F238E27FC236}">
                <a16:creationId xmlns:a16="http://schemas.microsoft.com/office/drawing/2014/main" id="{6CC0CA8B-9500-3224-FF27-12B4720E8A58}"/>
              </a:ext>
            </a:extLst>
          </p:cNvPr>
          <p:cNvGrpSpPr/>
          <p:nvPr userDrawn="1"/>
        </p:nvGrpSpPr>
        <p:grpSpPr>
          <a:xfrm>
            <a:off x="8291331" y="6119490"/>
            <a:ext cx="3553873" cy="567110"/>
            <a:chOff x="8310381" y="6119490"/>
            <a:chExt cx="3553873" cy="567110"/>
          </a:xfrm>
        </p:grpSpPr>
        <p:cxnSp>
          <p:nvCxnSpPr>
            <p:cNvPr id="10" name="Google Shape;39;p23">
              <a:extLst>
                <a:ext uri="{FF2B5EF4-FFF2-40B4-BE49-F238E27FC236}">
                  <a16:creationId xmlns:a16="http://schemas.microsoft.com/office/drawing/2014/main" id="{44EBE03E-8776-4522-57CC-A17A30F0532D}"/>
                </a:ext>
              </a:extLst>
            </p:cNvPr>
            <p:cNvCxnSpPr/>
            <p:nvPr/>
          </p:nvCxnSpPr>
          <p:spPr>
            <a:xfrm>
              <a:off x="8310381" y="6119490"/>
              <a:ext cx="0" cy="56711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" name="Google Shape;40;p23">
              <a:extLst>
                <a:ext uri="{FF2B5EF4-FFF2-40B4-BE49-F238E27FC236}">
                  <a16:creationId xmlns:a16="http://schemas.microsoft.com/office/drawing/2014/main" id="{826AEBEB-9B10-1983-5B0F-0C0F2DEE9A77}"/>
                </a:ext>
              </a:extLst>
            </p:cNvPr>
            <p:cNvGrpSpPr/>
            <p:nvPr/>
          </p:nvGrpSpPr>
          <p:grpSpPr>
            <a:xfrm>
              <a:off x="8443998" y="6244499"/>
              <a:ext cx="3420256" cy="371419"/>
              <a:chOff x="667811" y="5637979"/>
              <a:chExt cx="4126552" cy="476252"/>
            </a:xfrm>
          </p:grpSpPr>
          <p:grpSp>
            <p:nvGrpSpPr>
              <p:cNvPr id="12" name="Google Shape;41;p23">
                <a:extLst>
                  <a:ext uri="{FF2B5EF4-FFF2-40B4-BE49-F238E27FC236}">
                    <a16:creationId xmlns:a16="http://schemas.microsoft.com/office/drawing/2014/main" id="{EC2A3D41-742C-932C-E5B8-96C1D2048429}"/>
                  </a:ext>
                </a:extLst>
              </p:cNvPr>
              <p:cNvGrpSpPr/>
              <p:nvPr/>
            </p:nvGrpSpPr>
            <p:grpSpPr>
              <a:xfrm>
                <a:off x="667811" y="5637979"/>
                <a:ext cx="2859954" cy="476252"/>
                <a:chOff x="4447541" y="5811943"/>
                <a:chExt cx="5138369" cy="844142"/>
              </a:xfrm>
            </p:grpSpPr>
            <p:pic>
              <p:nvPicPr>
                <p:cNvPr id="14" name="Google Shape;42;p23" descr="Une image contenant texte, Police, logo, Graphique&#10;&#10;Description générée automatiquement">
                  <a:extLst>
                    <a:ext uri="{FF2B5EF4-FFF2-40B4-BE49-F238E27FC236}">
                      <a16:creationId xmlns:a16="http://schemas.microsoft.com/office/drawing/2014/main" id="{4B283409-1ECC-7098-521C-74A3507AFEC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7922061" y="5811943"/>
                  <a:ext cx="858501" cy="7778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Google Shape;43;p23">
                  <a:extLst>
                    <a:ext uri="{FF2B5EF4-FFF2-40B4-BE49-F238E27FC236}">
                      <a16:creationId xmlns:a16="http://schemas.microsoft.com/office/drawing/2014/main" id="{EC9745D7-EEF0-2109-7A6C-D9DA8132BD9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6354391" y="5877645"/>
                  <a:ext cx="646329" cy="6027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Google Shape;44;p23" descr="Une image contenant Graphique, Police, logo, graphisme&#10;&#10;Description générée automatiquement">
                  <a:extLst>
                    <a:ext uri="{FF2B5EF4-FFF2-40B4-BE49-F238E27FC236}">
                      <a16:creationId xmlns:a16="http://schemas.microsoft.com/office/drawing/2014/main" id="{87DC63B8-DA93-72DD-9FE0-566215581FC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4447541" y="5877646"/>
                  <a:ext cx="1158456" cy="7193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Google Shape;45;p23" descr="Une image contenant cercle, Graphique, logo, Police&#10;&#10;Description générée automatiquement">
                  <a:extLst>
                    <a:ext uri="{FF2B5EF4-FFF2-40B4-BE49-F238E27FC236}">
                      <a16:creationId xmlns:a16="http://schemas.microsoft.com/office/drawing/2014/main" id="{82845F8B-68C0-7C90-8302-B2B02C85D0D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8723466" y="5860833"/>
                  <a:ext cx="627651" cy="5851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Google Shape;46;p23" descr="Une image contenant texte, Police, capture d’écran, Bleu électrique&#10;&#10;Description générée automatiquement">
                  <a:extLst>
                    <a:ext uri="{FF2B5EF4-FFF2-40B4-BE49-F238E27FC236}">
                      <a16:creationId xmlns:a16="http://schemas.microsoft.com/office/drawing/2014/main" id="{486CB102-0D09-485A-3BE3-023F98479B2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8723466" y="6460052"/>
                  <a:ext cx="862444" cy="1960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Google Shape;47;p23" descr="Une image contenant texte, Police, carte, logo&#10;&#10;Description générée automatiquement">
                  <a:extLst>
                    <a:ext uri="{FF2B5EF4-FFF2-40B4-BE49-F238E27FC236}">
                      <a16:creationId xmlns:a16="http://schemas.microsoft.com/office/drawing/2014/main" id="{BBCB1BDD-7EBB-8E21-F93C-53A7741669D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7332012" y="5834063"/>
                  <a:ext cx="643059" cy="7335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Google Shape;48;p23">
                  <a:extLst>
                    <a:ext uri="{FF2B5EF4-FFF2-40B4-BE49-F238E27FC236}">
                      <a16:creationId xmlns:a16="http://schemas.microsoft.com/office/drawing/2014/main" id="{FD346D4F-3B0A-1521-C681-CF6704E17A0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alphaModFix/>
                </a:blip>
                <a:srcRect/>
                <a:stretch/>
              </p:blipFill>
              <p:spPr>
                <a:xfrm>
                  <a:off x="5700930" y="5870908"/>
                  <a:ext cx="602742" cy="6027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3" name="Google Shape;49;p23" descr="Une image contenant texte, Police, Graphique, logo&#10;&#10;Description générée automatiquement">
                <a:extLst>
                  <a:ext uri="{FF2B5EF4-FFF2-40B4-BE49-F238E27FC236}">
                    <a16:creationId xmlns:a16="http://schemas.microsoft.com/office/drawing/2014/main" id="{BEC5B0B1-E0AB-A5EC-261E-D50AECA2EB8E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alphaModFix/>
              </a:blip>
              <a:srcRect/>
              <a:stretch/>
            </p:blipFill>
            <p:spPr>
              <a:xfrm>
                <a:off x="3577863" y="5709462"/>
                <a:ext cx="1216500" cy="2577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8866" y="-1333521"/>
            <a:ext cx="4200365" cy="409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78879">
            <a:off x="11744348" y="2441556"/>
            <a:ext cx="2921177" cy="544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8517" y="258201"/>
            <a:ext cx="1283595" cy="79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/>
          <p:nvPr/>
        </p:nvSpPr>
        <p:spPr>
          <a:xfrm>
            <a:off x="1478979" y="6035784"/>
            <a:ext cx="5949211" cy="446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Agir pour la décarbonation de l’industrie en région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4772417" y="4533270"/>
            <a:ext cx="74196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C3A1"/>
              </a:buClr>
              <a:buSzPts val="6000"/>
              <a:buFont typeface="Poppins Medium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DC28076-35E8-04A6-4062-055353BB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120" y="1635125"/>
            <a:ext cx="10515600" cy="13255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</Words>
  <Application>Microsoft Office PowerPoint</Application>
  <PresentationFormat>Grand écran</PresentationFormat>
  <Paragraphs>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Poppins Medium</vt:lpstr>
      <vt:lpstr>Poppins</vt:lpstr>
      <vt:lpstr>Arial</vt:lpstr>
      <vt:lpstr>Calibri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Pierre BILLET</cp:lastModifiedBy>
  <cp:revision>2</cp:revision>
  <dcterms:created xsi:type="dcterms:W3CDTF">2023-05-25T12:49:09Z</dcterms:created>
  <dcterms:modified xsi:type="dcterms:W3CDTF">2024-11-12T10:56:47Z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0x010100334BF1DF1375E348B65517C2FA7B6756</vt:lpwstr>
  </property>
  <property fmtid="{D5CDD505-2E9C-101B-9397-08002B2CF9AE}" pid="3" name="MediaServiceImageTags">
    <vt:lpwstr/>
  </property>
</Properties>
</file>